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3F9-E56C-4054-A281-D667FCC4A42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F592-D502-4C4C-9D7C-E9B23F04C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062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3F9-E56C-4054-A281-D667FCC4A42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F592-D502-4C4C-9D7C-E9B23F04C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970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3F9-E56C-4054-A281-D667FCC4A42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F592-D502-4C4C-9D7C-E9B23F04CCB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7390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3F9-E56C-4054-A281-D667FCC4A42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F592-D502-4C4C-9D7C-E9B23F04C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784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3F9-E56C-4054-A281-D667FCC4A42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F592-D502-4C4C-9D7C-E9B23F04CCB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7377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3F9-E56C-4054-A281-D667FCC4A42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F592-D502-4C4C-9D7C-E9B23F04C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60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3F9-E56C-4054-A281-D667FCC4A42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F592-D502-4C4C-9D7C-E9B23F04C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347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3F9-E56C-4054-A281-D667FCC4A42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F592-D502-4C4C-9D7C-E9B23F04C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04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3F9-E56C-4054-A281-D667FCC4A42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F592-D502-4C4C-9D7C-E9B23F04C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679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3F9-E56C-4054-A281-D667FCC4A42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F592-D502-4C4C-9D7C-E9B23F04C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745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3F9-E56C-4054-A281-D667FCC4A42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F592-D502-4C4C-9D7C-E9B23F04C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61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3F9-E56C-4054-A281-D667FCC4A42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F592-D502-4C4C-9D7C-E9B23F04C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84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3F9-E56C-4054-A281-D667FCC4A42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F592-D502-4C4C-9D7C-E9B23F04C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01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3F9-E56C-4054-A281-D667FCC4A42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F592-D502-4C4C-9D7C-E9B23F04C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24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3F9-E56C-4054-A281-D667FCC4A42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F592-D502-4C4C-9D7C-E9B23F04C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855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3F9-E56C-4054-A281-D667FCC4A42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F592-D502-4C4C-9D7C-E9B23F04C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0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F43F9-E56C-4054-A281-D667FCC4A42C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F9F592-D502-4C4C-9D7C-E9B23F04C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8462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30" y="963560"/>
            <a:ext cx="6261967" cy="3529472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7482348" y="963561"/>
            <a:ext cx="4168878" cy="35294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Приказ Росстата от 09.10.2020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№ 627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"Об утверждении формы федерального статистического наблюдения с указаниями по ее заполнению для организации Федеральной службой по надзору в сфере природопользования федерального статистического наблюдения за отходами производства и потребления"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4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</TotalTime>
  <Words>36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Аспект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</cp:revision>
  <dcterms:created xsi:type="dcterms:W3CDTF">2020-10-13T08:54:28Z</dcterms:created>
  <dcterms:modified xsi:type="dcterms:W3CDTF">2020-10-13T10:11:04Z</dcterms:modified>
</cp:coreProperties>
</file>